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32" r:id="rId2"/>
  </p:sldIdLst>
  <p:sldSz cx="10693400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3DA980"/>
    <a:srgbClr val="0000FF"/>
    <a:srgbClr val="FF5050"/>
    <a:srgbClr val="C31B43"/>
    <a:srgbClr val="9A1652"/>
    <a:srgbClr val="4F81BD"/>
    <a:srgbClr val="FF6969"/>
    <a:srgbClr val="18757A"/>
    <a:srgbClr val="871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71" autoAdjust="0"/>
    <p:restoredTop sz="94628" autoAdjust="0"/>
  </p:normalViewPr>
  <p:slideViewPr>
    <p:cSldViewPr showGuides="1">
      <p:cViewPr>
        <p:scale>
          <a:sx n="60" d="100"/>
          <a:sy n="60" d="100"/>
        </p:scale>
        <p:origin x="-960" y="-389"/>
      </p:cViewPr>
      <p:guideLst>
        <p:guide orient="horz" pos="2381"/>
        <p:guide orient="horz" pos="1116"/>
        <p:guide orient="horz" pos="348"/>
        <p:guide orient="horz" pos="4468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2"/>
            <a:ext cx="2911264" cy="493395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7" y="12"/>
            <a:ext cx="2911264" cy="493395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1363" y="741363"/>
            <a:ext cx="52355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93" tIns="44898" rIns="89793" bIns="44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1" y="4687270"/>
            <a:ext cx="5374640" cy="4440555"/>
          </a:xfrm>
          <a:prstGeom prst="rect">
            <a:avLst/>
          </a:prstGeom>
        </p:spPr>
        <p:txBody>
          <a:bodyPr vert="horz" lIns="89793" tIns="44898" rIns="89793" bIns="448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2806"/>
            <a:ext cx="2911264" cy="493395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7" y="9372806"/>
            <a:ext cx="2911264" cy="493395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1.wdp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098228" y="1453754"/>
            <a:ext cx="7776864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4671" y="138668"/>
            <a:ext cx="8424936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РОССИИ 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ЗА 9 МЕСЯЦЕВ 2018 ГОДА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918294" y="1123381"/>
            <a:ext cx="324036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КОЛИЧЕСТВО ВЫЕЗДНЫХ </a:t>
            </a:r>
            <a:endParaRPr lang="ru-RU" sz="1300" dirty="0" smtClean="0"/>
          </a:p>
          <a:p>
            <a:r>
              <a:rPr lang="ru-RU" sz="1300" dirty="0" smtClean="0"/>
              <a:t>НАЛОГОВЫХ </a:t>
            </a:r>
            <a:r>
              <a:rPr lang="ru-RU" sz="1300" dirty="0"/>
              <a:t>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38152" y="822607"/>
            <a:ext cx="305682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ДОНАЧИСЛЕНО НА ОДНУ </a:t>
            </a:r>
            <a:endParaRPr lang="ru-RU" sz="1300" dirty="0" smtClean="0"/>
          </a:p>
          <a:p>
            <a:r>
              <a:rPr lang="ru-RU" sz="1300" dirty="0" smtClean="0"/>
              <a:t>ВЫЕЗДНУЮ ПРОВЕРКУ</a:t>
            </a:r>
            <a:endParaRPr lang="ru-RU" sz="1300" dirty="0"/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241" y="1404367"/>
            <a:ext cx="870001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6367872" y="1862222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15,6 </a:t>
            </a:r>
            <a:r>
              <a:rPr lang="ru-RU" sz="1050" dirty="0" smtClean="0"/>
              <a:t>МЛН. РУБ.</a:t>
            </a:r>
            <a:endParaRPr lang="ru-RU" sz="1050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7458119" y="1927866"/>
            <a:ext cx="1712626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8347996" y="17183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20,1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11" y="3570437"/>
            <a:ext cx="1157580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6315948" y="15408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13,0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35302" y="3048755"/>
            <a:ext cx="415319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ПРОШЕДШИМ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ОСУДЕБНОЕ УРЕГУЛИРОВАНИЕ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20" y="3918153"/>
            <a:ext cx="846749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8119390" y="408201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7,0 </a:t>
            </a:r>
            <a:r>
              <a:rPr lang="ru-RU" sz="1050" dirty="0" smtClean="0"/>
              <a:t>ТЫС</a:t>
            </a:r>
            <a:r>
              <a:rPr lang="ru-RU" sz="1050" dirty="0"/>
              <a:t>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2635" y="37408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7,3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65859" y="5825831"/>
            <a:ext cx="3741081" cy="457200"/>
          </a:xfrm>
          <a:prstGeom prst="rect">
            <a:avLst/>
          </a:prstGeom>
          <a:noFill/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718426" y="6452646"/>
            <a:ext cx="86996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5765529" y="680783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7,3%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18301" y="4531181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smtClean="0"/>
              <a:t>84,1%</a:t>
            </a:r>
            <a:endParaRPr lang="ru-RU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105763" y="3559876"/>
            <a:ext cx="343920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НАЛОГОВЫХ ОРГАНОВ 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24" y="4308525"/>
            <a:ext cx="640297" cy="84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684386" y="42336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83,9%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62211" y="2886017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76%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-4075" y="1619703"/>
            <a:ext cx="3539423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559" y="2851594"/>
            <a:ext cx="441701" cy="44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882204" y="2628503"/>
            <a:ext cx="6147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4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75348" y="2556495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86%</a:t>
            </a:r>
          </a:p>
        </p:txBody>
      </p:sp>
      <p:sp>
        <p:nvSpPr>
          <p:cNvPr id="55" name="Кольцо 54"/>
          <p:cNvSpPr/>
          <p:nvPr/>
        </p:nvSpPr>
        <p:spPr>
          <a:xfrm>
            <a:off x="3965117" y="3071597"/>
            <a:ext cx="2215828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5017412" y="3060551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5577520" y="3359252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5642597" y="45275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5822617" y="390301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4017104" y="4261924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4034571" y="36107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014611" y="3164649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90%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39672" y="227118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22,4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98636" y="20152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15,6 </a:t>
            </a:r>
            <a:r>
              <a:rPr lang="ru-RU" sz="1200" dirty="0"/>
              <a:t>ТЫС. </a:t>
            </a:r>
            <a:r>
              <a:rPr lang="ru-RU" sz="1200" dirty="0" smtClean="0"/>
              <a:t>ЕД.</a:t>
            </a:r>
            <a:endParaRPr lang="ru-RU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8207242" y="447349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6,5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06593" y="651012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10,7%</a:t>
            </a:r>
            <a:endParaRPr lang="ru-RU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5428027" y="62542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9,5%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8147" y="5220791"/>
            <a:ext cx="3741081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БАНКРОТСТВА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803084" y="626293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98,9%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9515" y="600045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98,5%</a:t>
            </a:r>
            <a:endParaRPr lang="ru-RU" sz="1800" dirty="0"/>
          </a:p>
        </p:txBody>
      </p:sp>
      <p:sp>
        <p:nvSpPr>
          <p:cNvPr id="72" name="Овал 71"/>
          <p:cNvSpPr/>
          <p:nvPr/>
        </p:nvSpPr>
        <p:spPr>
          <a:xfrm>
            <a:off x="5077368" y="484678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827371" y="5073382"/>
            <a:ext cx="3439209" cy="848041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2038085" y="5937478"/>
            <a:ext cx="535011" cy="563541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2672303" y="597930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538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83" name="TextBox 82"/>
          <p:cNvSpPr txBox="1"/>
          <p:nvPr/>
        </p:nvSpPr>
        <p:spPr>
          <a:xfrm>
            <a:off x="2538388" y="572484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305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26420" y="630201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724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4390912" y="473416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091" y="5738339"/>
            <a:ext cx="899667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8998380" y="238170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10,9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456478" y="5718259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90,9%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02820" y="4849448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05763" y="6000456"/>
            <a:ext cx="1112301" cy="6241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9 месяцев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2016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9</a:t>
            </a: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 месяцев</a:t>
            </a:r>
            <a:r>
              <a:rPr lang="ru-RU" sz="1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2017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9 месяцев 2018 года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89" name="TextBox 88"/>
          <p:cNvSpPr txBox="1"/>
          <p:nvPr/>
        </p:nvSpPr>
        <p:spPr>
          <a:xfrm>
            <a:off x="142092" y="6932297"/>
            <a:ext cx="2825936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* Данные за год. 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Фактическое значение показателя за 2018 год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б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удет получено по итогам соц. исследования 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не ранее апреля 2019 года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014611" y="1053068"/>
            <a:ext cx="3591981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 smtClean="0"/>
              <a:t>РЕЗУЛЬТАТИВНОСТЬ ПРОВЕРОК </a:t>
            </a:r>
          </a:p>
          <a:p>
            <a:r>
              <a:rPr lang="ru-RU" sz="1300" dirty="0" smtClean="0"/>
              <a:t>СОБЛЮДЕНИЯ ВАЛЮТНОГО </a:t>
            </a:r>
          </a:p>
          <a:p>
            <a:r>
              <a:rPr lang="ru-RU" sz="1300" dirty="0" smtClean="0"/>
              <a:t>ЗАКОНОДАТЕЛЬСТВА</a:t>
            </a:r>
          </a:p>
          <a:p>
            <a:endParaRPr lang="ru-RU" sz="1300" dirty="0"/>
          </a:p>
        </p:txBody>
      </p:sp>
      <p:sp>
        <p:nvSpPr>
          <p:cNvPr id="90" name="TextBox 89"/>
          <p:cNvSpPr txBox="1"/>
          <p:nvPr/>
        </p:nvSpPr>
        <p:spPr>
          <a:xfrm>
            <a:off x="3496607" y="189086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92%</a:t>
            </a:r>
            <a:endParaRPr lang="ru-RU" sz="1800" dirty="0"/>
          </a:p>
        </p:txBody>
      </p:sp>
      <p:sp>
        <p:nvSpPr>
          <p:cNvPr id="91" name="Овал 90"/>
          <p:cNvSpPr/>
          <p:nvPr/>
        </p:nvSpPr>
        <p:spPr>
          <a:xfrm>
            <a:off x="4450879" y="318364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9213" l="0" r="100000">
                        <a14:foregroundMark x1="42529" y1="77953" x2="42529" y2="77953"/>
                        <a14:foregroundMark x1="38506" y1="79528" x2="38506" y2="79528"/>
                        <a14:foregroundMark x1="41954" y1="85039" x2="41954" y2="85039"/>
                        <a14:foregroundMark x1="42529" y1="88976" x2="42529" y2="88976"/>
                        <a14:foregroundMark x1="47701" y1="86614" x2="47701" y2="86614"/>
                        <a14:foregroundMark x1="87931" y1="55906" x2="87931" y2="55906"/>
                        <a14:foregroundMark x1="12069" y1="64567" x2="12069" y2="64567"/>
                        <a14:foregroundMark x1="24138" y1="61417" x2="24138" y2="61417"/>
                        <a14:foregroundMark x1="9195" y1="47244" x2="9195" y2="47244"/>
                        <a14:foregroundMark x1="11494" y1="47244" x2="11494" y2="47244"/>
                        <a14:foregroundMark x1="14368" y1="45669" x2="14368" y2="45669"/>
                        <a14:foregroundMark x1="92529" y1="79528" x2="92529" y2="79528"/>
                        <a14:foregroundMark x1="79310" y1="43307" x2="79310" y2="43307"/>
                        <a14:foregroundMark x1="75862" y1="40157" x2="75862" y2="40157"/>
                      </a14:backgroundRemoval>
                    </a14:imgEffect>
                    <a14:imgEffect>
                      <a14:saturation sat="66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53" y="1649185"/>
            <a:ext cx="969598" cy="71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Box 94"/>
          <p:cNvSpPr txBox="1"/>
          <p:nvPr/>
        </p:nvSpPr>
        <p:spPr>
          <a:xfrm>
            <a:off x="3648936" y="22304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99%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282235" y="1649185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59%</a:t>
            </a:r>
          </a:p>
        </p:txBody>
      </p:sp>
    </p:spTree>
    <p:extLst>
      <p:ext uri="{BB962C8B-B14F-4D97-AF65-F5344CB8AC3E}">
        <p14:creationId xmlns:p14="http://schemas.microsoft.com/office/powerpoint/2010/main" val="2431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45095</TotalTime>
  <Words>203</Words>
  <Application>Microsoft Office PowerPoint</Application>
  <PresentationFormat>Произвольный</PresentationFormat>
  <Paragraphs>72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Алексеева Екатерина Сергеевна</cp:lastModifiedBy>
  <cp:revision>535</cp:revision>
  <cp:lastPrinted>2018-11-29T15:59:42Z</cp:lastPrinted>
  <dcterms:created xsi:type="dcterms:W3CDTF">2013-03-01T11:19:43Z</dcterms:created>
  <dcterms:modified xsi:type="dcterms:W3CDTF">2018-11-29T16:05:11Z</dcterms:modified>
</cp:coreProperties>
</file>