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2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DA980"/>
    <a:srgbClr val="0000FF"/>
    <a:srgbClr val="FF5050"/>
    <a:srgbClr val="C31B43"/>
    <a:srgbClr val="9A1652"/>
    <a:srgbClr val="4F81BD"/>
    <a:srgbClr val="FF6969"/>
    <a:srgbClr val="18757A"/>
    <a:srgbClr val="87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1" autoAdjust="0"/>
    <p:restoredTop sz="94628" autoAdjust="0"/>
  </p:normalViewPr>
  <p:slideViewPr>
    <p:cSldViewPr showGuides="1">
      <p:cViewPr>
        <p:scale>
          <a:sx n="60" d="100"/>
          <a:sy n="60" d="100"/>
        </p:scale>
        <p:origin x="-960" y="-389"/>
      </p:cViewPr>
      <p:guideLst>
        <p:guide orient="horz" pos="2381"/>
        <p:guide orient="horz" pos="1116"/>
        <p:guide orient="horz" pos="348"/>
        <p:guide orient="horz" pos="4468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2"/>
            <a:ext cx="2911264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7" y="12"/>
            <a:ext cx="2911264" cy="493395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1363"/>
            <a:ext cx="52355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3" tIns="44898" rIns="89793" bIns="44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70"/>
            <a:ext cx="5374640" cy="4440555"/>
          </a:xfrm>
          <a:prstGeom prst="rect">
            <a:avLst/>
          </a:prstGeom>
        </p:spPr>
        <p:txBody>
          <a:bodyPr vert="horz" lIns="89793" tIns="44898" rIns="89793" bIns="448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2806"/>
            <a:ext cx="2911264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7" y="9372806"/>
            <a:ext cx="2911264" cy="493395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453754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671" y="138668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ЗА 9 МЕСЯЦЕВ 2018 ГОДА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38152" y="82260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241" y="1404367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367872" y="186222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15,6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20,1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6315948" y="15408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7,0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7,3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7,3%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18301" y="4531181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84,1%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763" y="3559876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24" y="4308525"/>
            <a:ext cx="640297" cy="84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684386" y="42336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83,9%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2211" y="288601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-4075" y="161970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59" y="2851594"/>
            <a:ext cx="441701" cy="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82204" y="2628503"/>
            <a:ext cx="614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75348" y="255649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01741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77520" y="33592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5275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4017104" y="426192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034571" y="36107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014611" y="3164649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90%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9672" y="227118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22,4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15,6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6,5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10,7%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9,5%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98,9%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98,5%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77368" y="484678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827371" y="5073382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038085" y="5937478"/>
            <a:ext cx="535011" cy="563541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672303" y="597930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538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538388" y="572484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6420" y="630201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724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90912" y="47341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91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10,9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90,9%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02820" y="4849448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5763" y="6000456"/>
            <a:ext cx="1112301" cy="6241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2016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9</a:t>
            </a: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месяцев</a:t>
            </a:r>
            <a:r>
              <a:rPr lang="ru-RU" sz="1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9 месяцев 2018 года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42092" y="6932297"/>
            <a:ext cx="2825936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* Данные за год.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Фактическое значение показателя за 2018 год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удет получено по итогам соц. исследования 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не ранее апреля 2019 года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4611" y="1053068"/>
            <a:ext cx="3591981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 smtClean="0"/>
              <a:t>РЕЗУЛЬТАТИВНОСТЬ ПРОВЕРОК </a:t>
            </a:r>
          </a:p>
          <a:p>
            <a:r>
              <a:rPr lang="ru-RU" sz="1300" dirty="0" smtClean="0"/>
              <a:t>СОБЛЮДЕНИЯ ВАЛЮТНОГО </a:t>
            </a:r>
          </a:p>
          <a:p>
            <a:r>
              <a:rPr lang="ru-RU" sz="1300" dirty="0" smtClean="0"/>
              <a:t>ЗАКОНОДАТЕЛЬСТВА</a:t>
            </a:r>
          </a:p>
          <a:p>
            <a:endParaRPr lang="ru-RU" sz="1300" dirty="0"/>
          </a:p>
        </p:txBody>
      </p:sp>
      <p:sp>
        <p:nvSpPr>
          <p:cNvPr id="90" name="TextBox 89"/>
          <p:cNvSpPr txBox="1"/>
          <p:nvPr/>
        </p:nvSpPr>
        <p:spPr>
          <a:xfrm>
            <a:off x="3496607" y="189086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92%</a:t>
            </a:r>
            <a:endParaRPr lang="ru-RU" sz="1800" dirty="0"/>
          </a:p>
        </p:txBody>
      </p:sp>
      <p:sp>
        <p:nvSpPr>
          <p:cNvPr id="91" name="Овал 90"/>
          <p:cNvSpPr/>
          <p:nvPr/>
        </p:nvSpPr>
        <p:spPr>
          <a:xfrm>
            <a:off x="4450879" y="318364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53" y="1649185"/>
            <a:ext cx="969598" cy="7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3648936" y="22304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99%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282235" y="164918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59%</a:t>
            </a:r>
          </a:p>
        </p:txBody>
      </p:sp>
    </p:spTree>
    <p:extLst>
      <p:ext uri="{BB962C8B-B14F-4D97-AF65-F5344CB8AC3E}">
        <p14:creationId xmlns:p14="http://schemas.microsoft.com/office/powerpoint/2010/main" val="2431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45095</TotalTime>
  <Words>203</Words>
  <Application>Microsoft Office PowerPoint</Application>
  <PresentationFormat>Произвольный</PresentationFormat>
  <Paragraphs>72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535</cp:revision>
  <cp:lastPrinted>2018-11-29T15:59:42Z</cp:lastPrinted>
  <dcterms:created xsi:type="dcterms:W3CDTF">2013-03-01T11:19:43Z</dcterms:created>
  <dcterms:modified xsi:type="dcterms:W3CDTF">2018-11-29T16:05:11Z</dcterms:modified>
</cp:coreProperties>
</file>